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F0C7-FAF1-8983-5626-9FDE8F492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977BB0-2BA7-6121-21BE-A465A0DA2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DCF8E-3289-4135-76BE-90E9362FC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45C63-1622-870D-044C-189718CBD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4FDDB-100D-5180-7DD8-BD82991B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458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47440-2A81-B93C-3334-D3B99D4EE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F2B9C-60C6-F08A-8B11-54FC4364E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407DD-ED19-F4B7-221F-734AB5A2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4F8FD-132D-2B4A-C23D-EACDC7352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3CB46-8CA0-9F8C-2C41-10CE7D83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8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1B50-3381-3F81-0D41-B6E1B868B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D04FB-C834-AE33-3DDC-AA2370CB2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17F50-63B0-9625-5DD7-B4CCC095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317BD-425A-B2E5-3CC8-03C7BAFBD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8490E-09D6-B3A9-ED66-DF5C2B0AC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1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238FD-C17F-60DB-78A4-78887B2EF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9AB37-AE29-0B85-2C6E-24F06A0B0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1895B-7461-6C0D-7D04-8C3E3C691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40A11-9A37-6AE9-687E-9E903A6F1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5B156-1AA2-3A39-ED7B-62DD82A5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EF60C-6BC6-B18A-B47F-E3B6160D0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4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9A879-FFCD-AFEF-285A-0604E8F85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FA8DD-0104-43ED-8B53-1BC72F90E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AA18F-97B2-9678-6CAD-45E513599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7D6485-E7E1-1912-0A9A-D37DA3D7A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BD688E-BDA6-EB4F-F34E-457815DFF0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06CFCE-6B13-4E83-9D6F-C444DB821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142A6D-638D-A6A0-4467-387928FDF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7CD959-518F-34A2-9A15-566D4A02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9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CF0AC-FCEB-78F9-F918-FB45BE3D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4C7FC2-44D1-556E-38E7-9ED5BD1C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A4BF31-DB7B-1918-C2D8-CABFB899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229C3-E035-DC58-0429-3C14D5CEB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9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C19779-85FD-8106-C8FF-ED411818F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97D615-A157-8EB8-CD43-0CDC583DD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D90FC-2D9B-B4BC-64D3-E022F0B48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6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87935-EC8B-9BEE-BD5A-2D73EF790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B6668-6CEF-5E84-CC43-D983E6A57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A411C-2CB9-2B7B-7190-785FDD2D9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537C9-BAC5-E958-B041-B0CD497E2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2A6AE9-6251-4C58-A1B2-953114E7E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3F6BD9-F576-0D34-188E-04F6112C7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1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F38D-FB60-DDF5-B87A-4D16386CD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ECCF53-485A-F458-4DA5-7429E89E152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20BA7-1115-F82F-4075-3330C3E8C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4E3FE-0264-3511-5E5B-CD4C9E39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F4167-10A8-CFC0-44E7-BF5489BE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DCD28-AE8B-B4F4-4AC7-51DCAC61D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4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8A960-4B9A-C0CB-9698-1B3F16708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CB31-DD7C-6B43-898D-E4359E7EBF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B9D80-5D72-73F7-FABF-F4C8F7DB5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4ED4A-1B0A-A687-41E6-0A079628D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2BE32-B47A-E229-0E50-DF84188EF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0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0E4987-5D6C-08D2-9C08-622105BA4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8C2BDD-FC01-4C71-3F40-D47B5C85B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57753-A1C7-26B1-92DF-9B7F118E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1C3FD-FD7F-B351-FAB1-D822BCEFE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770EE-7AC7-CC5D-1C30-AABC5C98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94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205795-45E9-EE26-B5FE-1011BB6C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3928B-D9C7-A97D-78AE-26D5C4993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01B93-55A5-3CB2-A51B-17619DA42B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84AAB8-4B2E-4598-B12D-B2922E86096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A302-D880-DEFE-523B-DF4C7F6A6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0D2F9-297B-9933-26BB-E06351BDC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3A379D-1B49-410D-9A74-666BCEF64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4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776F90-69AE-18BC-7795-43ACB85F8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596900"/>
            <a:ext cx="7460116" cy="553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6C3613-CD92-B194-1252-706EADF49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52" y="1511395"/>
            <a:ext cx="1537295" cy="14724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C4EC2A5-A76D-E623-7BAA-0783CAD147D0}"/>
              </a:ext>
            </a:extLst>
          </p:cNvPr>
          <p:cNvSpPr txBox="1"/>
          <p:nvPr/>
        </p:nvSpPr>
        <p:spPr>
          <a:xfrm>
            <a:off x="736600" y="791570"/>
            <a:ext cx="4142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3R Intro Video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D4C567-2CF9-DCD9-0CAF-339286BA4F49}"/>
              </a:ext>
            </a:extLst>
          </p:cNvPr>
          <p:cNvSpPr txBox="1"/>
          <p:nvPr/>
        </p:nvSpPr>
        <p:spPr>
          <a:xfrm>
            <a:off x="593678" y="2920621"/>
            <a:ext cx="25043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Strengthening the Individual Behind the Role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C32854-DFD3-E961-B6FE-A34CEF388D6F}"/>
              </a:ext>
            </a:extLst>
          </p:cNvPr>
          <p:cNvSpPr txBox="1"/>
          <p:nvPr/>
        </p:nvSpPr>
        <p:spPr>
          <a:xfrm>
            <a:off x="660400" y="3051883"/>
            <a:ext cx="2368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rgbClr val="7030A0"/>
                </a:solidFill>
              </a:rPr>
              <a:t>Where Awareness Becomes Choice</a:t>
            </a:r>
          </a:p>
        </p:txBody>
      </p:sp>
      <p:pic>
        <p:nvPicPr>
          <p:cNvPr id="17" name="Camera 16">
            <a:extLst>
              <a:ext uri="{FF2B5EF4-FFF2-40B4-BE49-F238E27FC236}">
                <a16:creationId xmlns:a16="http://schemas.microsoft.com/office/drawing/2014/main" id="{7F79CD5D-7B2B-4CE2-A259-1F2064046FBC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0494" y="1784350"/>
            <a:ext cx="2504364" cy="2355850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57727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Bublitz</dc:creator>
  <cp:lastModifiedBy>Laura Bublitz</cp:lastModifiedBy>
  <cp:revision>1</cp:revision>
  <dcterms:created xsi:type="dcterms:W3CDTF">2026-10-13T22:39:09Z</dcterms:created>
  <dcterms:modified xsi:type="dcterms:W3CDTF">2026-10-13T23:07:48Z</dcterms:modified>
</cp:coreProperties>
</file>